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73764-3BDF-42EF-8893-E544B06BD024}" v="7" dt="2025-02-04T12:15:1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29AD4-5D40-43EA-A909-9C205FE91D16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5A431-D062-4C80-BF22-E80FB683B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26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5A431-D062-4C80-BF22-E80FB683B35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66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5174B-EEAE-3B76-6977-978DC82C9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AB5C5F-8D1E-35CA-86D7-4BBF8AE2A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1F650-1C26-D104-DD30-C31098B3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EB9582-367F-A9FA-FC06-FFF91841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0B90DB-CEB2-27D8-EA22-1993E06B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02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9EF62-B1DE-7647-35A1-5CD920E1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874BE0-7F3C-0CBF-C809-2045927B2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D86C52-B2AA-0A41-AF67-69C3755C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C339FD-8FF6-6120-A856-3ABE539F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6D99F-A9CC-22CF-173F-6EB2A490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69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99BC34-08C2-3833-3570-F19342D0D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9A29FA-62EB-D827-CAAB-4F7C27759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4A9D69-2FA6-B751-9EE2-7789236F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5671E0-BD67-9DE2-190A-42D2BA2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C7CAA-0F65-918A-3DA2-34F8EE2E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69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68043-4105-F064-AB3B-BE19A503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211CB0-61BF-8085-B5D7-E207B5B5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9BE829-3B42-1548-4EBC-AE3CA30D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F056A-3313-4298-CAE1-AD338C3D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49CD72-AECE-698A-755B-34E64E6F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55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FD222-2A3E-7EDD-8A09-BFFA8AB3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6460A8-9FD8-6153-1502-503F397F6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462D2-F7B6-0163-DBA9-7F60F7CE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B872F8-0B5F-814D-2AE5-A423080A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D32BB7-D656-961D-7B13-82332C43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24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D007B-B368-981E-9473-B5D73E88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1D235-FA40-2183-A679-BDCAB9B1E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59CEA8-6BDF-B2CF-A1FC-1F3F813D4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771DCE-FCD8-8E09-3A6C-40F746AB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1507A-FE49-D9EE-7943-BD43E259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30E706-EF51-BCB5-73FA-954A38C9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27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1E2EA-7112-9EB3-5F8A-97E32C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053FB5-FE96-AD87-A5DE-44CA2422D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FC7A85-3433-F4EA-AFE1-7CE9F4461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836CE-A2E5-EDD6-0A58-717F42963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FFCCC0-6AD5-DC68-4313-8EA628C84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AAD42B-3726-12F8-3050-6A766A79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A1BA6C-ECA2-0D82-D934-8F638DE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1C85AA-FEDD-2EF8-9593-7583438B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31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41C43-B967-8742-96CC-2B9807AA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E2905B-B142-D709-BE44-F746D0B5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047B5E-3CDF-3A17-8FEB-1D001499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F70637-D32F-BC44-72BF-100611D0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01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BE28E8-6142-50B3-B459-861CE9FE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77E5ED-EE0C-40F3-3064-D50DDCBE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033BE7-1ED2-899D-F2E5-5377E409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72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77A61-96C8-E6EE-B5ED-ECDF4309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843344-1E14-035E-6DF4-2BEE3DD7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E0D87B-6DDE-8F4A-D048-D4FE01F59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79DA35-CF4A-74C7-8115-114C9089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8F520E-4562-0CA0-35DE-E9D5306B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FDFE1D-4CFF-A364-DF60-1075C1B3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31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24CB7-57FD-1D37-C544-3DFD1505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F917B9-C7E2-C1AD-FA59-A1DE934B9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F24558-4F3D-14C4-6FEF-D508B140F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A1CA4C-DBCB-34F7-1BD3-1BD97FB4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CA5121-8973-C9EB-AD98-080CF796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B8AD3-4A5C-A5A9-89B8-3FFC417B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9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37A28-9E54-8BA5-284C-7195DA0A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0FC0BD-F229-0DFC-C312-034D44142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A7874-DE43-1F16-CD3D-57F190A51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A7D06-3D42-4998-B3FA-09104B2787B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020144-64A2-BA2A-5E48-C535044A5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CC34A4-1EFB-85FC-516E-D6B2B9FDF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4D9AF-2D96-400F-B9A1-42EB6E3CC4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2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2F740-1203-384A-B360-B1D5D6FB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4819"/>
            <a:ext cx="4826795" cy="2858363"/>
          </a:xfrm>
        </p:spPr>
        <p:txBody>
          <a:bodyPr>
            <a:normAutofit/>
          </a:bodyPr>
          <a:lstStyle/>
          <a:p>
            <a:pPr algn="l"/>
            <a:r>
              <a:rPr lang="ru-RU" sz="7200">
                <a:solidFill>
                  <a:schemeClr val="bg1"/>
                </a:solidFill>
              </a:rPr>
              <a:t>Проект на </a:t>
            </a:r>
            <a:r>
              <a:rPr lang="en-US" sz="7200">
                <a:solidFill>
                  <a:schemeClr val="bg1"/>
                </a:solidFill>
              </a:rPr>
              <a:t>Pygame</a:t>
            </a:r>
            <a:endParaRPr lang="ru-RU" sz="720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8CF84A-1147-261C-9553-22205850E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4830283" cy="159450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“War Thunder</a:t>
            </a:r>
            <a:r>
              <a:rPr lang="ru-RU" dirty="0">
                <a:solidFill>
                  <a:schemeClr val="bg1"/>
                </a:solidFill>
              </a:rPr>
              <a:t>, но бюджет булка с маком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D9B54DC-1192-0373-741B-AF2B31DF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26029" b="-2"/>
          <a:stretch/>
        </p:blipFill>
        <p:spPr bwMode="auto"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7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5A2C8-C575-3DE1-1B1B-44B22E49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ru-RU" sz="2800">
                <a:solidFill>
                  <a:schemeClr val="bg1"/>
                </a:solidFill>
              </a:rPr>
              <a:t>Что из себя представляет данный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2C7B7-7BF2-F81D-DB57-73758E58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>
                <a:solidFill>
                  <a:schemeClr val="bg1">
                    <a:alpha val="80000"/>
                  </a:schemeClr>
                </a:solidFill>
              </a:rPr>
              <a:t>Данная игра представляет собой 2д пародию на </a:t>
            </a: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War Thunder</a:t>
            </a:r>
            <a:r>
              <a:rPr lang="ru-RU" sz="22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ru-RU" sz="2200">
                <a:solidFill>
                  <a:schemeClr val="bg1">
                    <a:alpha val="80000"/>
                  </a:schemeClr>
                </a:solidFill>
              </a:rPr>
              <a:t>В игре есть 2 режима(Танки или самолеты) и внутреигровой магазин, в котором пока что можно купить только 1 самолет.</a:t>
            </a:r>
          </a:p>
          <a:p>
            <a:pPr marL="0" indent="0">
              <a:buNone/>
            </a:pPr>
            <a:endParaRPr lang="ru-RU" sz="22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222338-7FED-0DCA-17B4-8EB07AC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45" r="1" b="1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936898-1268-D1A3-6B50-009FA638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06" r="1" b="8354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1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C056D-9AE9-5B7C-EC18-175F86B8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ru-RU" sz="4000">
                <a:solidFill>
                  <a:schemeClr val="bg1"/>
                </a:solidFill>
              </a:rPr>
              <a:t>Подробнее о режимах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1DD11-2280-8FD7-1F71-5C39DC51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ru-RU" sz="1500">
                <a:solidFill>
                  <a:schemeClr val="bg1">
                    <a:alpha val="80000"/>
                  </a:schemeClr>
                </a:solidFill>
              </a:rPr>
              <a:t>В режиме танки, игроку предстоит сразиться с вражеским танком на расстоянии. Суть режима заключается в том, чтобы игрок попал по противнику через барьер. Управление осуществляется кнопками 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ru-RU" sz="150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sz="1500">
                <a:solidFill>
                  <a:schemeClr val="bg1">
                    <a:alpha val="80000"/>
                  </a:schemeClr>
                </a:solidFill>
              </a:rPr>
              <a:t>D</a:t>
            </a:r>
            <a:r>
              <a:rPr lang="ru-RU" sz="1500">
                <a:solidFill>
                  <a:schemeClr val="bg1">
                    <a:alpha val="80000"/>
                  </a:schemeClr>
                </a:solidFill>
              </a:rPr>
              <a:t>, всеми стрелочками и пробелом.</a:t>
            </a:r>
          </a:p>
          <a:p>
            <a:r>
              <a:rPr lang="ru-RU" sz="1500">
                <a:solidFill>
                  <a:schemeClr val="bg1">
                    <a:alpha val="80000"/>
                  </a:schemeClr>
                </a:solidFill>
              </a:rPr>
              <a:t>В режиме самолеты, игроку предстоит облетать воздушные препятствия перед ним. Управление осуществляется нажатием на пробел.</a:t>
            </a:r>
            <a:endParaRPr lang="ru-RU" sz="15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A38F0-71C4-AC43-E918-26C3E4F7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03" r="1" b="1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B871C7-829E-9483-CAB6-ED7002A3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83" r="1" b="1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3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45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8183BE-75B9-BA60-686B-F8B55880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4" y="1064053"/>
            <a:ext cx="4448175" cy="23083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1805D-B826-A54C-E130-8EA921BD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5257801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Какие технологии использовались?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5D40F-2B24-0895-ECC0-0C343CAAB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</a:t>
            </a:r>
            <a:r>
              <a:rPr lang="ru-RU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зовали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сь библиотеки </a:t>
            </a:r>
            <a:r>
              <a:rPr lang="en-US" sz="2400">
                <a:solidFill>
                  <a:schemeClr val="bg1"/>
                </a:solidFill>
              </a:rPr>
              <a:t>p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ygame,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sys, random.</a:t>
            </a:r>
          </a:p>
        </p:txBody>
      </p:sp>
    </p:spTree>
    <p:extLst>
      <p:ext uri="{BB962C8B-B14F-4D97-AF65-F5344CB8AC3E}">
        <p14:creationId xmlns:p14="http://schemas.microsoft.com/office/powerpoint/2010/main" val="421166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A9DDE-74AB-DBD6-B8E0-AA993FEB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ru-RU" sz="2800">
                <a:solidFill>
                  <a:schemeClr val="bg1"/>
                </a:solidFill>
              </a:rPr>
              <a:t>Проблемы которые возникли при разработке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B1C906-3645-D2B0-81F4-7CB8FD57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ru-RU" sz="1900" dirty="0">
                <a:solidFill>
                  <a:schemeClr val="bg1">
                    <a:alpha val="80000"/>
                  </a:schemeClr>
                </a:solidFill>
              </a:rPr>
              <a:t>В режиме танки должна была играть композиция пока пользователь не выходил из режима или не начинал игру, но музыка после выхода из режима. Поэтому, пока что без музыки</a:t>
            </a:r>
            <a:r>
              <a:rPr lang="ru-RU" sz="1900" dirty="0">
                <a:solidFill>
                  <a:schemeClr val="bg1">
                    <a:alpha val="80000"/>
                  </a:schemeClr>
                </a:solidFill>
                <a:sym typeface="Wingdings" panose="05000000000000000000" pitchFamily="2" charset="2"/>
              </a:rPr>
              <a:t>:( </a:t>
            </a:r>
          </a:p>
          <a:p>
            <a:r>
              <a:rPr lang="ru-RU" sz="1900" dirty="0">
                <a:solidFill>
                  <a:schemeClr val="bg1">
                    <a:alpha val="80000"/>
                  </a:schemeClr>
                </a:solidFill>
                <a:sym typeface="Wingdings" panose="05000000000000000000" pitchFamily="2" charset="2"/>
              </a:rPr>
              <a:t>Не получилось поставить модельки на танки. Поэтому так </a:t>
            </a:r>
            <a:r>
              <a:rPr lang="ru-RU" sz="1900" dirty="0" err="1">
                <a:solidFill>
                  <a:schemeClr val="bg1">
                    <a:alpha val="80000"/>
                  </a:schemeClr>
                </a:solidFill>
                <a:sym typeface="Wingdings" panose="05000000000000000000" pitchFamily="2" charset="2"/>
              </a:rPr>
              <a:t>обстрактно</a:t>
            </a:r>
            <a:r>
              <a:rPr lang="ru-RU" sz="1900" dirty="0">
                <a:solidFill>
                  <a:schemeClr val="bg1">
                    <a:alpha val="80000"/>
                  </a:schemeClr>
                </a:solidFill>
                <a:sym typeface="Wingdings" panose="05000000000000000000" pitchFamily="2" charset="2"/>
              </a:rPr>
              <a:t>.</a:t>
            </a:r>
            <a:endParaRPr lang="ru-RU" sz="1900" dirty="0">
              <a:solidFill>
                <a:schemeClr val="bg1">
                  <a:alpha val="80000"/>
                </a:schemeClr>
              </a:solidFill>
            </a:endParaRPr>
          </a:p>
          <a:p>
            <a:endParaRPr lang="ru-RU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564E88F-6608-B3CA-57A0-07FB35F5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8325" y="366712"/>
            <a:ext cx="6124575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4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8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6BBBB-513D-DDA9-47AF-9FA9F9B5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ru-RU" sz="3800">
                <a:solidFill>
                  <a:schemeClr val="bg1"/>
                </a:solidFill>
              </a:rPr>
              <a:t>Возможные улучшения игры </a:t>
            </a:r>
          </a:p>
        </p:txBody>
      </p:sp>
      <p:cxnSp>
        <p:nvCxnSpPr>
          <p:cNvPr id="3093" name="Straight Connector 308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4903E-3A75-9228-3301-D85CE61A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ru-RU" sz="2000">
                <a:solidFill>
                  <a:schemeClr val="bg1"/>
                </a:solidFill>
              </a:rPr>
              <a:t>Добавление моделек для танков</a:t>
            </a:r>
          </a:p>
          <a:p>
            <a:r>
              <a:rPr lang="ru-RU" sz="2000">
                <a:solidFill>
                  <a:schemeClr val="bg1"/>
                </a:solidFill>
              </a:rPr>
              <a:t>Добавление режима игры за бомбардировщика</a:t>
            </a:r>
          </a:p>
          <a:p>
            <a:r>
              <a:rPr lang="ru-RU" sz="2000">
                <a:solidFill>
                  <a:schemeClr val="bg1"/>
                </a:solidFill>
              </a:rPr>
              <a:t>Добавление режима корабли</a:t>
            </a:r>
          </a:p>
        </p:txBody>
      </p:sp>
      <p:cxnSp>
        <p:nvCxnSpPr>
          <p:cNvPr id="3094" name="Straight Connector 308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A8311564-1EFC-E85A-4ADE-B326435E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949885"/>
            <a:ext cx="5666547" cy="495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27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192</Words>
  <Application>Microsoft Office PowerPoint</Application>
  <PresentationFormat>Широкоэкранный</PresentationFormat>
  <Paragraphs>18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Тема Office</vt:lpstr>
      <vt:lpstr>Проект на Pygame</vt:lpstr>
      <vt:lpstr>Что из себя представляет данный проект?</vt:lpstr>
      <vt:lpstr>Подробнее о режимах</vt:lpstr>
      <vt:lpstr>Какие технологии использовались?</vt:lpstr>
      <vt:lpstr>Проблемы которые возникли при разработке</vt:lpstr>
      <vt:lpstr>Возможные улучшения игры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 Да</dc:creator>
  <cp:lastModifiedBy>Да Да</cp:lastModifiedBy>
  <cp:revision>2</cp:revision>
  <dcterms:created xsi:type="dcterms:W3CDTF">2025-02-02T08:26:45Z</dcterms:created>
  <dcterms:modified xsi:type="dcterms:W3CDTF">2025-02-04T12:19:09Z</dcterms:modified>
</cp:coreProperties>
</file>